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 rtl="0">
      <a:defRPr lang="ro-RO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5" autoAdjust="0"/>
    <p:restoredTop sz="91176" autoAdjust="0"/>
  </p:normalViewPr>
  <p:slideViewPr>
    <p:cSldViewPr showGuides="1">
      <p:cViewPr varScale="1">
        <p:scale>
          <a:sx n="84" d="100"/>
          <a:sy n="84" d="100"/>
        </p:scale>
        <p:origin x="888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1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BEE66E-DF78-4DBD-95FB-FA5AFDB64A45}" type="datetime1">
              <a:rPr lang="ro-RO" smtClean="0"/>
              <a:t>22.02.2022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 lang="ro-RO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E0936-A961-4598-8B97-D3B056395D45}" type="datetime1">
              <a:rPr lang="ro-RO" noProof="0" smtClean="0"/>
              <a:pPr/>
              <a:t>22.02.2022</a:t>
            </a:fld>
            <a:endParaRPr lang="ro-RO" noProof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>
              <a:spcBef>
                <a:spcPts val="1091"/>
              </a:spcBef>
            </a:pPr>
            <a:r>
              <a:rPr lang="ro-RO" sz="1100" b="1" i="1">
                <a:latin typeface="Arial" pitchFamily="34" charset="0"/>
                <a:cs typeface="Arial" pitchFamily="34" charset="0"/>
              </a:rPr>
              <a:t>Notă: </a:t>
            </a:r>
          </a:p>
          <a:p>
            <a:pPr rtl="0">
              <a:spcBef>
                <a:spcPts val="1091"/>
              </a:spcBef>
            </a:pPr>
            <a:r>
              <a:rPr lang="ro-RO" sz="1100" b="1" i="1">
                <a:latin typeface="Arial" pitchFamily="34" charset="0"/>
                <a:cs typeface="Arial" pitchFamily="34" charset="0"/>
              </a:rPr>
              <a:t>Această diplomă este proiectată să fie imprimată. Ar trebui să testați imprimarea pe hârtie obișnuită pentru a asigura poziționarea corectă înainte de a imprima pe hârtie cartonată.</a:t>
            </a:r>
          </a:p>
          <a:p>
            <a:pPr rtl="0">
              <a:spcBef>
                <a:spcPts val="1091"/>
              </a:spcBef>
            </a:pPr>
            <a:r>
              <a:rPr lang="ro-RO" sz="1100" b="1" i="1">
                <a:latin typeface="Arial" pitchFamily="34" charset="0"/>
                <a:cs typeface="Arial" pitchFamily="34" charset="0"/>
              </a:rPr>
              <a:t>Poate fi necesar să debifați Scalare pentru a se potrivi pe hârtie, în caseta de dialog Imprimare (în lista verticală Diapozitive pagină completă).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6AA99EE-A2C0-4BE5-BB96-1FDEE1D6095A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497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lom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u 4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</p:spPr>
        <p:txBody>
          <a:bodyPr lIns="91440" tIns="45720" rIns="91440" bIns="45720" rtlCol="0" anchor="ctr" anchorCtr="0"/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o-RO" noProof="0"/>
              <a:t>Tip de diplomă</a:t>
            </a:r>
          </a:p>
        </p:txBody>
      </p:sp>
      <p:sp>
        <p:nvSpPr>
          <p:cNvPr id="21" name="Substituent tex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o-RO" noProof="0"/>
              <a:t>[Adăugați text aici, cum ar fi „Se acordă”]</a:t>
            </a:r>
          </a:p>
        </p:txBody>
      </p:sp>
      <p:sp>
        <p:nvSpPr>
          <p:cNvPr id="13" name="Titlu 1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ro-RO" noProof="0"/>
              <a:t>Nume destinatar</a:t>
            </a:r>
          </a:p>
        </p:txBody>
      </p:sp>
      <p:sp>
        <p:nvSpPr>
          <p:cNvPr id="20" name="Substituent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o-RO" noProof="0"/>
              <a:t>[Descrieți aici contribuția/motivul acordării]</a:t>
            </a:r>
          </a:p>
        </p:txBody>
      </p:sp>
      <p:cxnSp>
        <p:nvCxnSpPr>
          <p:cNvPr id="4" name="Conector drept 3"/>
          <p:cNvCxnSpPr/>
          <p:nvPr/>
        </p:nvCxnSpPr>
        <p:spPr>
          <a:xfrm>
            <a:off x="1463617" y="516636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stituent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05400"/>
            <a:ext cx="2971800" cy="457200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o-RO" noProof="0"/>
              <a:t>Nume/funcție prezentator</a:t>
            </a:r>
          </a:p>
        </p:txBody>
      </p:sp>
      <p:sp>
        <p:nvSpPr>
          <p:cNvPr id="30" name="Substituent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876800"/>
            <a:ext cx="2970010" cy="345141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o-RO" noProof="0"/>
              <a:t>Dată</a:t>
            </a:r>
          </a:p>
        </p:txBody>
      </p:sp>
      <p:cxnSp>
        <p:nvCxnSpPr>
          <p:cNvPr id="19" name="Conector drept 18"/>
          <p:cNvCxnSpPr/>
          <p:nvPr/>
        </p:nvCxnSpPr>
        <p:spPr>
          <a:xfrm>
            <a:off x="4726190" y="5166360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 descr="Bordură decorativă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1F37215-2DF7-429E-BB2A-A2D81B316E3B}" type="datetime1">
              <a:rPr lang="ro-RO" noProof="0" smtClean="0"/>
              <a:t>22.02.2022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o-RO" noProof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D1437A-7724-469A-8721-46150B9BB418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987552" y="2008264"/>
            <a:ext cx="7159752" cy="484632"/>
          </a:xfrm>
        </p:spPr>
        <p:txBody>
          <a:bodyPr rtlCol="0">
            <a:noAutofit/>
          </a:bodyPr>
          <a:lstStyle/>
          <a:p>
            <a:pPr rtl="0"/>
            <a:r>
              <a:rPr lang="ro-RO" sz="3000" dirty="0" smtClean="0">
                <a:latin typeface="UT Sans" panose="00000500000000000000" pitchFamily="50" charset="0"/>
              </a:rPr>
              <a:t>Diplomă absolvire curs</a:t>
            </a:r>
            <a:endParaRPr lang="ro-RO" sz="3000" dirty="0">
              <a:latin typeface="UT Sans" panose="00000500000000000000" pitchFamily="50" charset="0"/>
            </a:endParaRPr>
          </a:p>
        </p:txBody>
      </p:sp>
      <p:sp>
        <p:nvSpPr>
          <p:cNvPr id="23" name="Substituent text 22"/>
          <p:cNvSpPr>
            <a:spLocks noGrp="1"/>
          </p:cNvSpPr>
          <p:nvPr>
            <p:ph type="body" sz="quarter" idx="20"/>
          </p:nvPr>
        </p:nvSpPr>
        <p:spPr>
          <a:xfrm>
            <a:off x="1339490" y="2679530"/>
            <a:ext cx="7162800" cy="325881"/>
          </a:xfrm>
        </p:spPr>
        <p:txBody>
          <a:bodyPr rtlCol="0"/>
          <a:lstStyle/>
          <a:p>
            <a:pPr rtl="0"/>
            <a:r>
              <a:rPr lang="ro-RO" sz="2800" b="1" dirty="0" smtClean="0">
                <a:latin typeface="UT Sans Bold" panose="00000500000000000000" pitchFamily="50" charset="0"/>
              </a:rPr>
              <a:t>Politici regionale europene</a:t>
            </a:r>
            <a:endParaRPr lang="ro-RO" sz="2800" b="1" dirty="0">
              <a:latin typeface="UT Sans Bold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785134"/>
            <a:ext cx="4334841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UT Sans" panose="00000500000000000000" pitchFamily="50" charset="0"/>
              </a:rPr>
              <a:t>Curs finalizat cu calificativul </a:t>
            </a:r>
            <a:r>
              <a:rPr lang="en-US" dirty="0" smtClean="0">
                <a:latin typeface="UT Sans" panose="00000500000000000000" pitchFamily="50" charset="0"/>
              </a:rPr>
              <a:t>“</a:t>
            </a:r>
            <a:r>
              <a:rPr lang="en-US" i="1" dirty="0" smtClean="0">
                <a:latin typeface="UT Sans" panose="00000500000000000000" pitchFamily="50" charset="0"/>
              </a:rPr>
              <a:t>FOARTE BINE</a:t>
            </a:r>
            <a:r>
              <a:rPr lang="en-US" dirty="0" smtClean="0">
                <a:latin typeface="UT Sans" panose="00000500000000000000" pitchFamily="50" charset="0"/>
              </a:rPr>
              <a:t>”</a:t>
            </a:r>
            <a:endParaRPr lang="en-US" dirty="0">
              <a:latin typeface="UT Sans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281078"/>
            <a:ext cx="3071863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UT Sans" panose="00000500000000000000" pitchFamily="50" charset="0"/>
              </a:rPr>
              <a:t>Doctorand</a:t>
            </a:r>
            <a:r>
              <a:rPr lang="ro-RO" dirty="0" smtClean="0"/>
              <a:t>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894908"/>
            <a:ext cx="2376264" cy="680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1247" y="4797152"/>
            <a:ext cx="3220753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UT Sans" panose="00000500000000000000" pitchFamily="50" charset="0"/>
              </a:rPr>
              <a:t>Prof.dr. Monica Răileanu Szeles </a:t>
            </a:r>
            <a:endParaRPr lang="en-US" dirty="0">
              <a:latin typeface="UT Sans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8372" y="5121181"/>
            <a:ext cx="3717684" cy="635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UT Sans" panose="00000500000000000000" pitchFamily="50" charset="0"/>
              </a:rPr>
              <a:t>Jean </a:t>
            </a:r>
            <a:r>
              <a:rPr lang="ro-RO" dirty="0" err="1" smtClean="0">
                <a:latin typeface="UT Sans" panose="00000500000000000000" pitchFamily="50" charset="0"/>
              </a:rPr>
              <a:t>Monnet</a:t>
            </a:r>
            <a:r>
              <a:rPr lang="ro-RO" dirty="0" smtClean="0">
                <a:latin typeface="UT Sans" panose="00000500000000000000" pitchFamily="50" charset="0"/>
              </a:rPr>
              <a:t> </a:t>
            </a:r>
            <a:r>
              <a:rPr lang="ro-RO" dirty="0" err="1" smtClean="0">
                <a:latin typeface="UT Sans" panose="00000500000000000000" pitchFamily="50" charset="0"/>
              </a:rPr>
              <a:t>Chair</a:t>
            </a:r>
            <a:r>
              <a:rPr lang="ro-RO" dirty="0" smtClean="0">
                <a:latin typeface="UT Sans" panose="00000500000000000000" pitchFamily="50" charset="0"/>
              </a:rPr>
              <a:t>,</a:t>
            </a:r>
          </a:p>
          <a:p>
            <a:r>
              <a:rPr lang="ro-RO" dirty="0" smtClean="0">
                <a:latin typeface="UT Sans" panose="00000500000000000000" pitchFamily="50" charset="0"/>
              </a:rPr>
              <a:t>Universitatea Transilvania din Brașov</a:t>
            </a:r>
            <a:endParaRPr lang="en-US" dirty="0">
              <a:latin typeface="UT Sans" panose="00000500000000000000" pitchFamily="50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5" y="836712"/>
            <a:ext cx="2255520" cy="1060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3458" y="4797152"/>
            <a:ext cx="1293944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mtClean="0">
                <a:latin typeface="UT Sans" panose="00000500000000000000" pitchFamily="50" charset="0"/>
              </a:rPr>
              <a:t>22.02.2022</a:t>
            </a:r>
            <a:endParaRPr lang="en-US" dirty="0">
              <a:latin typeface="UT Sans" panose="00000500000000000000" pitchFamily="50" charset="0"/>
            </a:endParaRPr>
          </a:p>
        </p:txBody>
      </p:sp>
      <p:sp>
        <p:nvSpPr>
          <p:cNvPr id="13" name="AutoShape 2" descr="cid:image001.png@01D57908.A6EF08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1052736"/>
            <a:ext cx="1296144" cy="6216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44208" y="1163491"/>
            <a:ext cx="17828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European </a:t>
            </a:r>
            <a:r>
              <a:rPr lang="en-US" sz="1000" dirty="0" smtClean="0"/>
              <a:t>Commission</a:t>
            </a:r>
            <a:endParaRPr lang="en-US" sz="1000" dirty="0"/>
          </a:p>
          <a:p>
            <a:r>
              <a:rPr lang="en-US" sz="1000" dirty="0"/>
              <a:t>Education, Audiovisual </a:t>
            </a:r>
            <a:r>
              <a:rPr lang="en-US" sz="1000" dirty="0" smtClean="0"/>
              <a:t>and</a:t>
            </a:r>
            <a:endParaRPr lang="ro-RO" sz="1000" dirty="0" smtClean="0"/>
          </a:p>
          <a:p>
            <a:r>
              <a:rPr lang="en-US" sz="1000" dirty="0" smtClean="0"/>
              <a:t>Culture </a:t>
            </a:r>
            <a:r>
              <a:rPr lang="en-US" sz="1000" dirty="0"/>
              <a:t>Executive Agency </a:t>
            </a:r>
            <a:endParaRPr lang="ro-RO" sz="1000" dirty="0" smtClean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 de bursă (albastru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7078523_TF02895265.potx" id="{5094CB5A-3E09-40E6-885D-77017B3EABD1}" vid="{F80DA425-9A19-4319-9255-70D2CF0625CC}"/>
    </a:ext>
  </a:extLst>
</a:theme>
</file>

<file path=ppt/theme/theme2.xml><?xml version="1.0" encoding="utf-8"?>
<a:theme xmlns:a="http://schemas.openxmlformats.org/drawingml/2006/main" name="Temă Offic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tf02895265</Template>
  <TotalTime>1361</TotalTime>
  <Words>97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Palatino Linotype</vt:lpstr>
      <vt:lpstr>UT Sans</vt:lpstr>
      <vt:lpstr>UT Sans Bold</vt:lpstr>
      <vt:lpstr>Certificat de bursă (albastru)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Szeles</dc:creator>
  <cp:lastModifiedBy>Monica Szeles</cp:lastModifiedBy>
  <cp:revision>9</cp:revision>
  <dcterms:created xsi:type="dcterms:W3CDTF">2020-02-16T10:04:50Z</dcterms:created>
  <dcterms:modified xsi:type="dcterms:W3CDTF">2022-02-22T15:52:47Z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